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2"/>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27470</TotalTime>
  <Words>2410</Words>
  <Application>Microsoft Macintosh PowerPoint</Application>
  <PresentationFormat>Widescreen</PresentationFormat>
  <Paragraphs>369</Paragraphs>
  <Slides>30</Slides>
  <Notes>26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503</cp:revision>
  <cp:lastPrinted>2016-02-19T21:53:25Z</cp:lastPrinted>
  <dcterms:created xsi:type="dcterms:W3CDTF">2015-09-15T19:51:47Z</dcterms:created>
  <dcterms:modified xsi:type="dcterms:W3CDTF">2016-02-25T05:57:18Z</dcterms:modified>
</cp:coreProperties>
</file>